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60"/>
  </p:normalViewPr>
  <p:slideViewPr>
    <p:cSldViewPr>
      <p:cViewPr varScale="1">
        <p:scale>
          <a:sx n="137" d="100"/>
          <a:sy n="137" d="100"/>
        </p:scale>
        <p:origin x="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084077C-E688-4BE0-BF4B-A57F62AA38E6}" type="datetimeFigureOut">
              <a:rPr lang="en-US"/>
              <a:pPr>
                <a:defRPr/>
              </a:pPr>
              <a:t>4/13/17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1774C2-73D3-40EC-95FC-64EDA42086B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DC51-EA0A-4134-AAE7-528EA2FE5CA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949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DCE-E2C2-4300-9A9A-DDC07DE99AB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3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7094-CC66-4645-9EBD-A44DD7C0ACB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257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93C48-F1BE-4525-9DC9-871B926BA8B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045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08C-A36B-4AAB-9052-312FF0170B0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230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04AC-E491-4B0D-87E8-839D5ACFB80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060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7F4B-9B26-4D18-B85A-7561110ED63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816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AF3B-626D-4256-B991-4A2EC627689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965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D6415-D844-4C90-84F1-6DA15B6B2D4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9409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FDFDD-BCC9-4E04-BCE2-59CD3B51929C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098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C350-64D9-47E8-8D89-97AE1E9DC57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881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© S.H.A.R.E. 2007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D470D-0246-44BF-8A03-2ED92AEFB0F5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27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ਰਹਿਣੀ ਰਹੈ ਸੋਈ ਸਿਖ ਮੇਰਾ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One who follows the discipline is my Sikh.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48365" y="3608530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Rehinee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Rehai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Soee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Sikh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Maera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9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ਓੁਹ ਠਾਕੁਰੁ ਮੈ ਉਸ ਕਾ ਚੇਰਾ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Such a person is my master and I am their disciple.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85738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Thakur Mai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Ous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Ka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Chaera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11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ਰਹਿਤ ਬਿਨਾਂ ਨਹਿ ਸਿਖ ਕਹਾਵੈ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Without discipline, one is not called a Sikh.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486092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Rehith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Binan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Nehi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Sikh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Kehavai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ਰਹਿਤ ਬਿਨਾਂ ਦਰ ਚੋਟਾਂ ਖਾਵੈ ॥</a:t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Without discipline, one faces punishment hereafter.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85738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Rehith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Binan Dhar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Chottan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Khavai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66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ਰਹਿਤ ਬਿਨਾਂ ਸੁਖ ਕਬਹੁੰ ਨ ਲਹੇ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Without discipline, one is never at peace.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115616" y="3381375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Rehith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Binan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Sukh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Kabahun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Lehae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</p:txBody>
      </p:sp>
    </p:spTree>
    <p:extLst>
      <p:ext uri="{BB962C8B-B14F-4D97-AF65-F5344CB8AC3E}">
        <p14:creationId xmlns:p14="http://schemas.microsoft.com/office/powerpoint/2010/main" val="230246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>ਤਾਂ ਤੇ ਰਹਿਤ ਸੁ ਦ੍ਰਿੜ ਕਰ ਰਹੈ ॥</a:t>
            </a:r>
          </a:p>
          <a:p>
            <a:pPr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0" y="2206625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Therefore, one should instill the discipline within.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971600" y="38496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Than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Thae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Rehith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S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Dhrirr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Kar </a:t>
            </a:r>
            <a:r>
              <a:rPr lang="en-CA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Rehai</a:t>
            </a:r>
            <a:r>
              <a:rPr lang="en-CA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||</a:t>
            </a:r>
          </a:p>
          <a:p>
            <a:pPr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7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ਖ਼ਾਲਸਾ ਖ਼ਾਸ ਕਹਾਵੈ ਸੋਈ </a:t>
            </a:r>
            <a:endParaRPr lang="en-CA" altLang="en-US" b="1" dirty="0">
              <a:latin typeface="GurbaniAkharHeavy" panose="00000400000000000000" pitchFamily="2" charset="0"/>
            </a:endParaRPr>
          </a:p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ਜਾਂ ਕੇ ਹਿਰਦੇ ਭਰਮ ਨ ਹੋਈ ॥</a:t>
            </a: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-13692" y="2648547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The distinct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is only that person </a:t>
            </a:r>
          </a:p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Within whose heart there is no delusion.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272058" y="4221088"/>
            <a:ext cx="8572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Khhas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Kehavai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Soee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</a:p>
          <a:p>
            <a:pPr algn="ctr"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Jan Kae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Hiradhae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Bharam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N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Hoee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smtClean="0">
                <a:solidFill>
                  <a:schemeClr val="tx1"/>
                </a:solidFill>
                <a:latin typeface="Albertus Extra Bold" panose="020E0802040304020204" pitchFamily="34" charset="0"/>
              </a:rPr>
              <a:t>||</a:t>
            </a: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urmukhi"/>
          <p:cNvSpPr>
            <a:spLocks noChangeArrowheads="1"/>
          </p:cNvSpPr>
          <p:nvPr/>
        </p:nvSpPr>
        <p:spPr bwMode="auto">
          <a:xfrm>
            <a:off x="-100012" y="938212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ਭਰਮ ਭੇਖ ਤੇ ਰਹੈ ਨਿਆਰਾ </a:t>
            </a:r>
            <a:endParaRPr lang="en-CA" altLang="en-US" b="1" dirty="0">
              <a:latin typeface="GurbaniAkharHeavy" panose="00000400000000000000" pitchFamily="2" charset="0"/>
            </a:endParaRPr>
          </a:p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>ਸੋ ਖ਼ਾਲਸ ਸਤਿਗੁਰੂ ਹਮਾਰਾ ॥</a:t>
            </a:r>
          </a:p>
          <a:p>
            <a:pPr algn="ctr" eaLnBrk="1" hangingPunct="1"/>
            <a:r>
              <a:rPr lang="pa-IN" altLang="en-US" b="1" dirty="0">
                <a:latin typeface="GurbaniAkharHeavy" panose="00000400000000000000" pitchFamily="2" charset="0"/>
              </a:rPr>
              <a:t/>
            </a:r>
            <a:br>
              <a:rPr lang="pa-IN" altLang="en-US" b="1" dirty="0">
                <a:latin typeface="GurbaniAkharHeavy" panose="00000400000000000000" pitchFamily="2" charset="0"/>
              </a:rPr>
            </a:br>
            <a:endParaRPr lang="en-GB" altLang="en-US" b="1" dirty="0">
              <a:latin typeface="GurbaniAkharHeavy" panose="00000400000000000000" pitchFamily="2" charset="0"/>
            </a:endParaRPr>
          </a:p>
        </p:txBody>
      </p:sp>
      <p:sp>
        <p:nvSpPr>
          <p:cNvPr id="8195" name="English"/>
          <p:cNvSpPr>
            <a:spLocks noChangeArrowheads="1"/>
          </p:cNvSpPr>
          <p:nvPr/>
        </p:nvSpPr>
        <p:spPr bwMode="auto">
          <a:xfrm>
            <a:off x="19050" y="2742009"/>
            <a:ext cx="9144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Distinct from delusion and false appearances,</a:t>
            </a:r>
          </a:p>
          <a:p>
            <a:pPr algn="ctr">
              <a:defRPr/>
            </a:pP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That is the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Khalsa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 – my </a:t>
            </a:r>
            <a:r>
              <a:rPr lang="en-CA" sz="28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Satguru</a:t>
            </a:r>
            <a:r>
              <a:rPr lang="en-C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. 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6148" name="Punjabi"/>
          <p:cNvSpPr>
            <a:spLocks noChangeArrowheads="1"/>
          </p:cNvSpPr>
          <p:nvPr/>
        </p:nvSpPr>
        <p:spPr bwMode="auto">
          <a:xfrm>
            <a:off x="357188" y="4992688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800">
              <a:solidFill>
                <a:schemeClr val="tx1"/>
              </a:solidFill>
              <a:latin typeface="GurbaniAkharHeavy" panose="00000400000000000000" pitchFamily="2" charset="0"/>
            </a:endParaRPr>
          </a:p>
        </p:txBody>
      </p:sp>
      <p:sp>
        <p:nvSpPr>
          <p:cNvPr id="6149" name="Transliteration"/>
          <p:cNvSpPr>
            <a:spLocks noChangeArrowheads="1"/>
          </p:cNvSpPr>
          <p:nvPr/>
        </p:nvSpPr>
        <p:spPr bwMode="auto">
          <a:xfrm>
            <a:off x="19050" y="4550569"/>
            <a:ext cx="90249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Bharam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Bhaekh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Thae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Rehai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Niara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</a:p>
          <a:p>
            <a:pPr algn="ctr" eaLnBrk="1" hangingPunct="1"/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So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Khhalas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Sathiguroo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err="1">
                <a:solidFill>
                  <a:schemeClr val="tx1"/>
                </a:solidFill>
                <a:latin typeface="Albertus Extra Bold" panose="020E0802040304020204" pitchFamily="34" charset="0"/>
              </a:rPr>
              <a:t>Hamara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> </a:t>
            </a:r>
            <a:r>
              <a:rPr lang="en-GB" altLang="en-US" sz="3200" dirty="0" smtClean="0">
                <a:solidFill>
                  <a:schemeClr val="tx1"/>
                </a:solidFill>
                <a:latin typeface="Albertus Extra Bold" panose="020E0802040304020204" pitchFamily="34" charset="0"/>
              </a:rPr>
              <a:t>||</a:t>
            </a:r>
            <a: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  <a:t/>
            </a:r>
            <a:br>
              <a:rPr lang="en-GB" altLang="en-US" sz="3200" dirty="0">
                <a:solidFill>
                  <a:schemeClr val="tx1"/>
                </a:solidFill>
                <a:latin typeface="Albertus Extra Bold" panose="020E0802040304020204" pitchFamily="34" charset="0"/>
              </a:rPr>
            </a:br>
            <a:endParaRPr lang="en-GB" altLang="en-US" sz="3200" dirty="0">
              <a:solidFill>
                <a:schemeClr val="tx1"/>
              </a:solidFill>
              <a:latin typeface="Albertus Extra Bold" panose="020E08020403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7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209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Albertus Extra Bold</vt:lpstr>
      <vt:lpstr>Arial</vt:lpstr>
      <vt:lpstr>Calibri</vt:lpstr>
      <vt:lpstr>Calibri Light</vt:lpstr>
      <vt:lpstr>GurbaniAkharHeavy</vt:lpstr>
      <vt:lpstr>Raavi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Millward Brown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KhalsaT</dc:creator>
  <cp:lastModifiedBy>Singh, Aman (CEI-Atlanta-CON)</cp:lastModifiedBy>
  <cp:revision>64</cp:revision>
  <dcterms:created xsi:type="dcterms:W3CDTF">2006-08-27T11:27:03Z</dcterms:created>
  <dcterms:modified xsi:type="dcterms:W3CDTF">2017-04-14T06:17:52Z</dcterms:modified>
</cp:coreProperties>
</file>