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notesMasterIdLst>
    <p:notesMasterId r:id="rId4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305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2" r:id="rId46"/>
    <p:sldId id="303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60"/>
  </p:normalViewPr>
  <p:slideViewPr>
    <p:cSldViewPr>
      <p:cViewPr varScale="1">
        <p:scale>
          <a:sx n="137" d="100"/>
          <a:sy n="137" d="100"/>
        </p:scale>
        <p:origin x="5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084077C-E688-4BE0-BF4B-A57F62AA38E6}" type="datetimeFigureOut">
              <a:rPr lang="en-US"/>
              <a:pPr>
                <a:defRPr/>
              </a:pPr>
              <a:t>4/13/17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1774C2-73D3-40EC-95FC-64EDA42086B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DC51-EA0A-4134-AAE7-528EA2FE5CA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69493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DCE-E2C2-4300-9A9A-DDC07DE99AB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9339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7094-CC66-4645-9EBD-A44DD7C0ACB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257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93C48-F1BE-4525-9DC9-871B926BA8B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0453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08C-A36B-4AAB-9052-312FF0170B0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5230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04AC-E491-4B0D-87E8-839D5ACFB80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0603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7F4B-9B26-4D18-B85A-7561110ED632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816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AF3B-626D-4256-B991-4A2EC627689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1965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D6415-D844-4C90-84F1-6DA15B6B2D4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9409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FDFDD-BCC9-4E04-BCE2-59CD3B51929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3098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AC350-64D9-47E8-8D89-97AE1E9DC57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8813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D470D-0246-44BF-8A03-2ED92AEFB0F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9273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ਰੂਪ ਹੈ ਖ਼ਾਸ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true unique form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285750" y="3501008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Roop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Hai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Khhas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49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ਮਾਤ ਪਿਤਾ ਸੁਖਦਾਈ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mother, father and giver of pleasure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Math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Pitha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Sukhadhaee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57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ਮੇਰੀ ਸੋਭਾ ਸੀਲਾ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true praise and beauty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Sobha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Seela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40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ਬੰਧ ਸਖਾ ਸਦ ਡੀਲਾ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an unwavering and close partner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899592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Bandhh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Sakha Sadh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Ddeela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16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ਮੇਰੀ ਜਾਤ ਅਰ ਪਤ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caste &amp; creed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Jath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Ar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Path ||</a:t>
            </a:r>
          </a:p>
        </p:txBody>
      </p:sp>
    </p:spTree>
    <p:extLst>
      <p:ext uri="{BB962C8B-B14F-4D97-AF65-F5344CB8AC3E}">
        <p14:creationId xmlns:p14="http://schemas.microsoft.com/office/powerpoint/2010/main" val="243692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ਸੋ ਮਾ ਕੋ ਉਤਪਤ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Because of the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, I was born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971600" y="3849688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So Ma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Ko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Outhapath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48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ਭਵਨ ਭੰਡਾਰਾ ॥</a:t>
            </a: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-13692" y="2648547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world and treasure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899592" y="4554936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Bhavan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Bhanddara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13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ਖ਼ਾਲਸੇ ਕਰ ਮੇਰੋ ਸਤਿਕਾਰਾ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19050" y="2742009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Because of the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, I have respect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043608" y="4550569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Kar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Sathikara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08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ਸ੍ਵਜਨ ਪ੍ਰਵਾਰਾ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close family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Svajan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Pravara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08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ਕਰਤ ਉਧਾਰਾ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My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saves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Karath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Oudhhara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97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ਪਿੰਡ ਪਰਾਨ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body and breath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Pindd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Paran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14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ਖ਼ਾਲਸੇ ਮਹਿ ਹੌ ਕਰੌ ਨਿਵਾਸ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Within the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, I abide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85738" y="3501008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Mehi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Ha Kara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Nivas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11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ਮੇਰੀ ਜਾਨ ਕੀ ਜਾਨ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the life of my life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Jan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Jan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97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ਮਾਨ ਮਹਤ ਮੇਰੀ ਖ਼ਾਲਸਾ ਸਹੀ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My true honour and glory is the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Man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Mehath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Sehee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06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ਸ੍ਵਾਰਥ ਸਹੀ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real interest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Svarathh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Sehee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</p:txBody>
      </p:sp>
    </p:spTree>
    <p:extLst>
      <p:ext uri="{BB962C8B-B14F-4D97-AF65-F5344CB8AC3E}">
        <p14:creationId xmlns:p14="http://schemas.microsoft.com/office/powerpoint/2010/main" val="52948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ਕਰੇ ਨਿਰਬਾਹ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maintains my mission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971600" y="3849688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Karae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Nirabah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08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ਦੇਹ ਅਰ ਸਾਹ ॥</a:t>
            </a: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-13692" y="2648547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body and breath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899592" y="4554936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Khhalasa Maero Dhaeh Ar Sah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97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ਧਰਮ ਅਰ ਕਰਮ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19050" y="2742009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dharma and karma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043608" y="4550569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Khhalasa Maero Dhharam Ar Karam ||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09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ਭੇਦ ਨਿਜ ਮਰਮ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secret ingredient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Bhaedh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Nij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Maram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44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ਸਤਿਗੁਰ ਪੂਰਾ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complete true Guru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Sathigur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Poora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9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ਸੱਜਨ ਸੂਰਾ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fearless warrior and partner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Sajan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Soora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23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ਬੁਧ ਅਰ ਗਿਆਨ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wisdom and knowledge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Budhh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Ar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Gian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09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ਮੁਖ ਹੈ ਅੰਗਾ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chief extension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85738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i-FI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Khhalasa Maero Mukh Hai Anga ||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4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ਖ਼ਾਲਸੇ ਕਾ ਹੋ ਧਰੋ ਧਿਆਨ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always in my thoughts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Ka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Ho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Dhharo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Dhhian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</p:txBody>
      </p:sp>
    </p:spTree>
    <p:extLst>
      <p:ext uri="{BB962C8B-B14F-4D97-AF65-F5344CB8AC3E}">
        <p14:creationId xmlns:p14="http://schemas.microsoft.com/office/powerpoint/2010/main" val="405378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ਉਪਮਾ ਖ਼ਾਲਸੇ ਜਾਤ ਨ ਕਹੀ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I cannot praise the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enough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971600" y="3849688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Oupama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Khhalasae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Jath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N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Kehee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1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ਜਿਹਵਾ ਏਕ ਪਾਰ ਨਹਿ ਲਹੀ ॥</a:t>
            </a: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-13692" y="2648547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One tongue cannot reach the limit of their praise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899592" y="4554936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Jihava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Eaek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Par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Nehi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Lehee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73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ਸੇਸ ਰਸਨ ਸਾਰਦ ਸੀ ਬੁਧਿ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19050" y="2742009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Even with a hundred tongues like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Sheshnaag</a:t>
            </a:r>
            <a:endParaRPr lang="en-CA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Or the wisdom of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Saarad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043608" y="4550569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Saes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Rasan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Saradh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See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Budhh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46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ਤਦਪ ਨ ਉਪਮਾ ਬਰਨਤ ਸੁਧ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One could not completely describe</a:t>
            </a:r>
          </a:p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The praise of the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827584" y="3975101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Thadhap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N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Oupama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Baranath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Sudhh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34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ਯਾ ਮੈ ਰੰਚ ਨ ਮਿਥਿਆ ਭਾਖੀ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I have not seen an iota of falsehood in them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638550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Ya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Mai Ranch N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Mithhia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Bhakhee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68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ਪਾਰਬ੍ਰਹਮ ਗੁਰ ਨਾਨਕ ਸਾਖੀ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I say this with the Infinite Creator</a:t>
            </a:r>
            <a:b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and Guru Nanak as my witness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043608" y="3638550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Parabreham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Gur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Naanak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Sakhee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16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ਰੋਮ ਰੋਮ ਜੇ ਰਸਨਾ ਪਾਂਊ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If I had one tongue for every pore of my body,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Rom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Rom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Jae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Rasana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Paoon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00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ਤਦਪ ਖ਼ਾਲਸਾ ਜਸ ਤਹਿ ਗਾਊਂ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I would use them to sing praise of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Thadhap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Jas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Thehi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Gaoon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</p:txBody>
      </p:sp>
    </p:spTree>
    <p:extLst>
      <p:ext uri="{BB962C8B-B14F-4D97-AF65-F5344CB8AC3E}">
        <p14:creationId xmlns:p14="http://schemas.microsoft.com/office/powerpoint/2010/main" val="336807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ਹੌ ਖ਼ਾਲਸੇ ਕੋ ਖ਼ਾਲਸਾ ਮੇਰੋ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I am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Khalsa’s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mine.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971600" y="3849688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Hau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Khhalasae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Ko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36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ਖ਼ਾਲਸੇ ਕੇ ਹੌਂ ਸਦ ਸਦ ਸੰਗਾ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I am always and forever with the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357188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sv-SE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Khhalasae Kae Han Sadh Sadh Sanga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66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ਓਤ ਪੋਤਿ ਸਾਗਰ ਬੂੰਦੇਰੋ ॥</a:t>
            </a: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-13692" y="2648547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We are one and the same,</a:t>
            </a:r>
          </a:p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Like the drop and the ocean.</a:t>
            </a: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899592" y="4554936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Outh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Poth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Sagar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Boondhaero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44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ਅਕਾਲ ਪੁਰਖ ਕੀ ਫ਼ੌਜ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19050" y="2742009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the Timeless Being’s Army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043608" y="4550569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Akal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Purakh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Fauj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68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sz="4000" b="1" dirty="0">
                <a:latin typeface="GurbaniAkharHeavy" panose="00000400000000000000" pitchFamily="2" charset="0"/>
              </a:rPr>
              <a:t>ਪ੍ਰਗਟਿਓ ਖ਼ਾਲਸਾ ਪ੍ਰਮਾਤਮ ਕੀ ਮੌਜ ॥</a:t>
            </a:r>
            <a:br>
              <a:rPr lang="pa-IN" altLang="en-US" sz="4000" b="1" dirty="0">
                <a:latin typeface="GurbaniAkharHeavy" panose="00000400000000000000" pitchFamily="2" charset="0"/>
              </a:rPr>
            </a:br>
            <a:endParaRPr lang="en-GB" altLang="en-US" sz="4000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 algn="ctr"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has been revealed by </a:t>
            </a:r>
            <a:r>
              <a:rPr lang="en-GB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the </a:t>
            </a:r>
            <a:r>
              <a:rPr lang="en-GB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pleasure of the Universal Soul</a:t>
            </a:r>
            <a:endParaRPr lang="en-CA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-271462" y="4051601"/>
            <a:ext cx="88582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Pragattiou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</a:p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Pramatham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Mauj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17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ਜਬ ਲਗ ਖ਼ਾਲਸਾ ਰਹੇ ਨਿਆਰਾ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As long as the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remains distinct,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Jab Lag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Rehae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Niara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77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437356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pa-IN" altLang="en-US" b="1" dirty="0">
              <a:latin typeface="GurbaniAkharHeavy" panose="00000400000000000000" pitchFamily="2" charset="0"/>
            </a:endParaRP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ਤਬ ਲਗ ਤੇਜ ਕੀਉ ਮੈਂ ਸਾਰਾ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I will assist them with all my power.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Thab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Lag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Thaej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Keeo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Main Sara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8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58850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ਜਬ ਇਹ ਗਹੈ ਬਿਪਰਨ ਕੀ ਰੀਤ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If they go on the path of duality,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971600" y="3849688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Jab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Eih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Gehai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Biparan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Kee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Reeth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071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ਮੈਂ ਨ ਕਰੋਂ ਇਨ ਕੀ ਪ੍ਰਤੀਤ ॥</a:t>
            </a: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-13692" y="2648547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I will not be of assistance to them.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899592" y="4554936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Main N Karon Ein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Pratheeth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04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ਇਸ਼† ਸੁਹਿਰਦ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My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pure-hearted devotion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357188" y="3501008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Eisht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Suhiradh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</p:txBody>
      </p:sp>
    </p:spTree>
    <p:extLst>
      <p:ext uri="{BB962C8B-B14F-4D97-AF65-F5344CB8AC3E}">
        <p14:creationId xmlns:p14="http://schemas.microsoft.com/office/powerpoint/2010/main" val="230246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ਕਹੀਅਤ ਬਿਰਦ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speaks my own nature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357188" y="3638550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Keheeath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Biradh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77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ਪਛ ਅਰ ਪਾਤਾ ॥</a:t>
            </a: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-13692" y="2648547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ancestry and my future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899592" y="4554936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Khhalasa Maero Pashh Ar Patha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4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ਸੁਖ ਅਹਿਲਾਦਾ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19050" y="2742009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joy and gives joy to others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043608" y="4550569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Sukh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Ahiladha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17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ਮੇਰੋ ਮਿੱਤਰ ਸਖਾਈ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my friend and companion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Mthir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Sakhaee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38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860</Words>
  <Application>Microsoft Macintosh PowerPoint</Application>
  <PresentationFormat>On-screen Show (4:3)</PresentationFormat>
  <Paragraphs>183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Albertus Extra Bold</vt:lpstr>
      <vt:lpstr>Arial</vt:lpstr>
      <vt:lpstr>Calibri</vt:lpstr>
      <vt:lpstr>Calibri Light</vt:lpstr>
      <vt:lpstr>GurbaniAkharHeavy</vt:lpstr>
      <vt:lpstr>Raavi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Millward Brown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KhalsaT</dc:creator>
  <cp:lastModifiedBy>Singh, Aman (CEI-Atlanta-CON)</cp:lastModifiedBy>
  <cp:revision>73</cp:revision>
  <dcterms:created xsi:type="dcterms:W3CDTF">2006-08-27T11:27:03Z</dcterms:created>
  <dcterms:modified xsi:type="dcterms:W3CDTF">2017-04-14T06:19:32Z</dcterms:modified>
</cp:coreProperties>
</file>